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4717" end="31590.142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9733" y="0"/>
            <a:ext cx="8568267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24</cp:revision>
  <dcterms:created xsi:type="dcterms:W3CDTF">2020-06-07T12:27:29Z</dcterms:created>
  <dcterms:modified xsi:type="dcterms:W3CDTF">2020-06-07T19:08:23Z</dcterms:modified>
</cp:coreProperties>
</file>